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92" r:id="rId3"/>
    <p:sldId id="286" r:id="rId4"/>
    <p:sldId id="293" r:id="rId5"/>
    <p:sldId id="29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33E42-6506-48D9-BEDA-7318A1893D79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10D7-4724-4E33-8379-CDB1A2A1961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913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C10D7-4724-4E33-8379-CDB1A2A1961F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906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C10D7-4724-4E33-8379-CDB1A2A1961F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29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C10D7-4724-4E33-8379-CDB1A2A1961F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8377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C10D7-4724-4E33-8379-CDB1A2A1961F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326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461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301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457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618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472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58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359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520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22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416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359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B466-B802-4AD5-9A1A-435F89923135}" type="datetimeFigureOut">
              <a:rPr lang="en-ZA" smtClean="0"/>
              <a:t>2021/07/11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7E32A-46ED-48FB-B548-150282F2780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83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6B26-F23D-474D-BF58-17210ABD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ZA" sz="6000" b="1" dirty="0"/>
              <a:t>Solomon’s Advice for Dying with DIGNITY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0DF7-5516-408D-8A89-165DCB2C2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ZA" sz="3000" dirty="0"/>
              <a:t>Ecclesiastes 12:1-7</a:t>
            </a:r>
          </a:p>
        </p:txBody>
      </p:sp>
    </p:spTree>
    <p:extLst>
      <p:ext uri="{BB962C8B-B14F-4D97-AF65-F5344CB8AC3E}">
        <p14:creationId xmlns:p14="http://schemas.microsoft.com/office/powerpoint/2010/main" val="421423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CF68-D805-4804-8EEF-E10CC6B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5400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BA69-29C7-4189-ACF8-F70123A0F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300" b="1" dirty="0"/>
              <a:t>Ecclesiastes 1:13 </a:t>
            </a:r>
            <a:r>
              <a:rPr lang="en-ZA" sz="3300" dirty="0"/>
              <a:t>-&gt; Genesis 3</a:t>
            </a:r>
          </a:p>
          <a:p>
            <a:pPr lvl="1"/>
            <a:r>
              <a:rPr lang="en-ZA" sz="3000" dirty="0"/>
              <a:t>Children of Adam</a:t>
            </a:r>
          </a:p>
          <a:p>
            <a:r>
              <a:rPr lang="en-ZA" sz="3300" b="1" dirty="0"/>
              <a:t>Ecclesiastes 3:11 </a:t>
            </a:r>
            <a:r>
              <a:rPr lang="en-ZA" sz="3300" dirty="0"/>
              <a:t>-&gt; We are meant for the next life</a:t>
            </a:r>
          </a:p>
          <a:p>
            <a:r>
              <a:rPr lang="en-ZA" sz="3300" b="1" dirty="0"/>
              <a:t>Ecclesiastes 3:17 </a:t>
            </a:r>
            <a:r>
              <a:rPr lang="en-ZA" sz="3300" dirty="0"/>
              <a:t>-&gt; God will judge</a:t>
            </a:r>
          </a:p>
          <a:p>
            <a:r>
              <a:rPr lang="en-ZA" sz="3300" b="1" dirty="0"/>
              <a:t>Ecclesiastes 12:13-14 </a:t>
            </a:r>
            <a:r>
              <a:rPr lang="en-ZA" sz="3300" dirty="0"/>
              <a:t>-&gt; Purpose of life</a:t>
            </a:r>
          </a:p>
        </p:txBody>
      </p:sp>
    </p:spTree>
    <p:extLst>
      <p:ext uri="{BB962C8B-B14F-4D97-AF65-F5344CB8AC3E}">
        <p14:creationId xmlns:p14="http://schemas.microsoft.com/office/powerpoint/2010/main" val="118273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623"/>
            <a:ext cx="7886700" cy="118142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4500" b="1" dirty="0"/>
              <a:t>Solomon’s Three COMMANDMENTS for Dying with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669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endParaRPr lang="en-ZA" sz="3300" b="1" dirty="0"/>
          </a:p>
          <a:p>
            <a:pPr>
              <a:lnSpc>
                <a:spcPct val="100000"/>
              </a:lnSpc>
            </a:pPr>
            <a:endParaRPr lang="en-ZA" sz="3300" b="1" dirty="0"/>
          </a:p>
        </p:txBody>
      </p:sp>
    </p:spTree>
    <p:extLst>
      <p:ext uri="{BB962C8B-B14F-4D97-AF65-F5344CB8AC3E}">
        <p14:creationId xmlns:p14="http://schemas.microsoft.com/office/powerpoint/2010/main" val="85314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623"/>
            <a:ext cx="7886700" cy="118142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4500" b="1" dirty="0"/>
              <a:t>Solomon’s Three COMMANDMENTS for Dying with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669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in </a:t>
            </a:r>
            <a:r>
              <a:rPr lang="en-ZA" sz="3300" b="1" dirty="0">
                <a:solidFill>
                  <a:srgbClr val="FF0000"/>
                </a:solidFill>
              </a:rPr>
              <a:t>DIFFICULTY</a:t>
            </a:r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endParaRPr lang="en-ZA" sz="3300" b="1" dirty="0"/>
          </a:p>
          <a:p>
            <a:pPr>
              <a:lnSpc>
                <a:spcPct val="100000"/>
              </a:lnSpc>
            </a:pPr>
            <a:endParaRPr lang="en-ZA" sz="3300" b="1" dirty="0"/>
          </a:p>
        </p:txBody>
      </p:sp>
    </p:spTree>
    <p:extLst>
      <p:ext uri="{BB962C8B-B14F-4D97-AF65-F5344CB8AC3E}">
        <p14:creationId xmlns:p14="http://schemas.microsoft.com/office/powerpoint/2010/main" val="99708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623"/>
            <a:ext cx="7886700" cy="118142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4500" b="1" dirty="0"/>
              <a:t>Solomon’s Three COMMANDMENTS for Dying with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669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in </a:t>
            </a:r>
            <a:r>
              <a:rPr lang="en-ZA" sz="3300" b="1" dirty="0">
                <a:solidFill>
                  <a:srgbClr val="FF0000"/>
                </a:solidFill>
              </a:rPr>
              <a:t>DIFFICULTY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while </a:t>
            </a:r>
            <a:r>
              <a:rPr lang="en-ZA" sz="3300" b="1" dirty="0">
                <a:solidFill>
                  <a:srgbClr val="FF0000"/>
                </a:solidFill>
              </a:rPr>
              <a:t>DECAYING</a:t>
            </a:r>
          </a:p>
          <a:p>
            <a:pPr marL="0" indent="0">
              <a:lnSpc>
                <a:spcPct val="100000"/>
              </a:lnSpc>
              <a:buNone/>
            </a:pPr>
            <a:endParaRPr lang="en-ZA" sz="33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endParaRPr lang="en-ZA" sz="3300" b="1" dirty="0"/>
          </a:p>
          <a:p>
            <a:pPr>
              <a:lnSpc>
                <a:spcPct val="100000"/>
              </a:lnSpc>
            </a:pPr>
            <a:endParaRPr lang="en-ZA" sz="3300" b="1" dirty="0"/>
          </a:p>
        </p:txBody>
      </p:sp>
    </p:spTree>
    <p:extLst>
      <p:ext uri="{BB962C8B-B14F-4D97-AF65-F5344CB8AC3E}">
        <p14:creationId xmlns:p14="http://schemas.microsoft.com/office/powerpoint/2010/main" val="148861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183-7B0B-439E-8B80-59D74C42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4623"/>
            <a:ext cx="7886700" cy="118142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en-ZA" sz="4500" b="1" dirty="0"/>
              <a:t>Solomon’s Three COMMANDMENTS for Dying with DIGNITY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CCA2-497D-4FC2-98DE-E1CD8F24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669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in </a:t>
            </a:r>
            <a:r>
              <a:rPr lang="en-ZA" sz="3300" b="1" dirty="0">
                <a:solidFill>
                  <a:srgbClr val="FF0000"/>
                </a:solidFill>
              </a:rPr>
              <a:t>DIFFICULTY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while </a:t>
            </a:r>
            <a:r>
              <a:rPr lang="en-ZA" sz="3300" b="1" dirty="0">
                <a:solidFill>
                  <a:srgbClr val="FF0000"/>
                </a:solidFill>
              </a:rPr>
              <a:t>DECAYING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ZA" sz="3300" b="1" dirty="0"/>
              <a:t>REMEMBER</a:t>
            </a:r>
            <a:r>
              <a:rPr lang="en-ZA" sz="3300" dirty="0"/>
              <a:t> your </a:t>
            </a:r>
            <a:r>
              <a:rPr lang="en-ZA" sz="3300" b="1" i="1" dirty="0"/>
              <a:t>CREATOR</a:t>
            </a:r>
            <a:r>
              <a:rPr lang="en-ZA" sz="3300" dirty="0"/>
              <a:t> in </a:t>
            </a:r>
            <a:r>
              <a:rPr lang="en-ZA" sz="3300" b="1" dirty="0">
                <a:solidFill>
                  <a:srgbClr val="FF0000"/>
                </a:solidFill>
              </a:rPr>
              <a:t>DEATH</a:t>
            </a:r>
          </a:p>
          <a:p>
            <a:pPr marL="0" indent="0">
              <a:lnSpc>
                <a:spcPct val="100000"/>
              </a:lnSpc>
              <a:buNone/>
            </a:pPr>
            <a:endParaRPr lang="en-ZA" sz="33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>
              <a:lnSpc>
                <a:spcPct val="100000"/>
              </a:lnSpc>
            </a:pPr>
            <a:endParaRPr lang="en-ZA" sz="3300" dirty="0"/>
          </a:p>
          <a:p>
            <a:pPr marL="0" indent="0">
              <a:lnSpc>
                <a:spcPct val="100000"/>
              </a:lnSpc>
              <a:buNone/>
            </a:pPr>
            <a:endParaRPr lang="en-ZA" sz="3300" b="1" dirty="0"/>
          </a:p>
          <a:p>
            <a:pPr>
              <a:lnSpc>
                <a:spcPct val="100000"/>
              </a:lnSpc>
            </a:pPr>
            <a:endParaRPr lang="en-ZA" sz="3300" b="1" dirty="0"/>
          </a:p>
        </p:txBody>
      </p:sp>
    </p:spTree>
    <p:extLst>
      <p:ext uri="{BB962C8B-B14F-4D97-AF65-F5344CB8AC3E}">
        <p14:creationId xmlns:p14="http://schemas.microsoft.com/office/powerpoint/2010/main" val="254716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101</Words>
  <Application>Microsoft Office PowerPoint</Application>
  <PresentationFormat>On-screen Show (4:3)</PresentationFormat>
  <Paragraphs>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Solomon’s Advice for Dying with DIGNITY</vt:lpstr>
      <vt:lpstr>RECAP</vt:lpstr>
      <vt:lpstr>Solomon’s Three COMMANDMENTS for Dying with DIGNITY</vt:lpstr>
      <vt:lpstr>Solomon’s Three COMMANDMENTS for Dying with DIGNITY</vt:lpstr>
      <vt:lpstr>Solomon’s Three COMMANDMENTS for Dying with DIGNITY</vt:lpstr>
      <vt:lpstr>Solomon’s Three COMMANDMENTS for Dying with DIGNITY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Bybelse Perspektief van Wysheid</dc:title>
  <dc:creator>Pieter Smith</dc:creator>
  <cp:lastModifiedBy>Pieter Smith</cp:lastModifiedBy>
  <cp:revision>25</cp:revision>
  <dcterms:created xsi:type="dcterms:W3CDTF">2021-04-10T20:39:10Z</dcterms:created>
  <dcterms:modified xsi:type="dcterms:W3CDTF">2021-07-11T05:19:52Z</dcterms:modified>
</cp:coreProperties>
</file>